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3" r:id="rId5"/>
    <p:sldId id="257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110" y="2446784"/>
            <a:ext cx="42799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85" y="1196752"/>
            <a:ext cx="7194550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606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/>
              <a:t>Детский </a:t>
            </a:r>
            <a:r>
              <a:rPr lang="ru-RU" dirty="0"/>
              <a:t>сад </a:t>
            </a:r>
            <a:r>
              <a:rPr lang="ru-RU" dirty="0" smtClean="0"/>
              <a:t>№</a:t>
            </a:r>
            <a:r>
              <a:rPr lang="ru-RU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9952" y="6480690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Острогожск 2023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71752" y="5383163"/>
            <a:ext cx="3302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 Жальских Анна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04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2433"/>
            <a:ext cx="8823325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495592"/>
            <a:ext cx="5151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Уважаемые родители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1259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267_o_F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63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53719b2c-b9ff-43b4-8c7c-3ad51db9ec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164"/>
            <a:ext cx="9144000" cy="53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27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1" y="908720"/>
            <a:ext cx="8823325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274434"/>
            <a:ext cx="1554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Зачем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55094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679575"/>
            <a:ext cx="8823325" cy="350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898" y="917333"/>
            <a:ext cx="4114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Что входит в ФОП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67401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095375"/>
            <a:ext cx="8823325" cy="467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68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71613"/>
            <a:ext cx="8823325" cy="39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02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782763"/>
            <a:ext cx="8823325" cy="32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88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24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5</cp:revision>
  <dcterms:created xsi:type="dcterms:W3CDTF">2023-10-29T20:43:55Z</dcterms:created>
  <dcterms:modified xsi:type="dcterms:W3CDTF">2023-10-29T21:27:42Z</dcterms:modified>
</cp:coreProperties>
</file>